
<file path=[Content_Types].xml><?xml version="1.0" encoding="utf-8"?>
<Types xmlns="http://schemas.openxmlformats.org/package/2006/content-types">
  <Default ContentType="application/xml" Extension="xml"/>
  <Default ContentType="image/jpeg" Extension="jpe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8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9144000"/>
  <p:notesSz cx="6858000" cy="9144000"/>
  <p:defaultTextStyle>
    <a:defPPr lvl="0">
      <a:defRPr lang="en-US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685800"/>
            <a:ext cx="7406640" cy="1905000"/>
          </a:xfrm>
        </p:spPr>
        <p:txBody>
          <a:bodyPr/>
          <a:lstStyle/>
          <a:p>
            <a:r>
              <a:rPr lang="en-IN" dirty="0" smtClean="0"/>
              <a:t>ATOMIC ENERGY CENTRAL SCHOOL , NARORA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37360" y="2819400"/>
            <a:ext cx="6720840" cy="2895600"/>
          </a:xfrm>
        </p:spPr>
        <p:txBody>
          <a:bodyPr>
            <a:normAutofit lnSpcReduction="10000"/>
          </a:bodyPr>
          <a:lstStyle/>
          <a:p>
            <a:r>
              <a:rPr lang="en-IN" sz="2400" dirty="0" smtClean="0"/>
              <a:t>MODULE ½</a:t>
            </a:r>
          </a:p>
          <a:p>
            <a:r>
              <a:rPr lang="en-IN" sz="2400" dirty="0" smtClean="0"/>
              <a:t>HISTORY</a:t>
            </a:r>
          </a:p>
          <a:p>
            <a:r>
              <a:rPr lang="en-IN" sz="2400" dirty="0" smtClean="0"/>
              <a:t>CHAPTER 8</a:t>
            </a:r>
          </a:p>
          <a:p>
            <a:r>
              <a:rPr lang="en-IN" sz="2400" dirty="0" smtClean="0"/>
              <a:t>ASHOKA ,THE EMPEROR WHO GAVE UP WAR</a:t>
            </a:r>
          </a:p>
          <a:p>
            <a:r>
              <a:rPr lang="en-IN" sz="2400" dirty="0" smtClean="0"/>
              <a:t>BY- </a:t>
            </a:r>
            <a:r>
              <a:rPr lang="en-IN" sz="2400" dirty="0" err="1" smtClean="0"/>
              <a:t>Abhilasha</a:t>
            </a:r>
            <a:r>
              <a:rPr lang="en-IN" sz="2400" dirty="0" smtClean="0"/>
              <a:t>  </a:t>
            </a:r>
            <a:r>
              <a:rPr lang="en-IN" sz="2400" dirty="0" err="1" smtClean="0"/>
              <a:t>chauhan</a:t>
            </a:r>
            <a:endParaRPr lang="en-IN" sz="2400" dirty="0" smtClean="0"/>
          </a:p>
          <a:p>
            <a:r>
              <a:rPr lang="en-IN" sz="2400" dirty="0" smtClean="0"/>
              <a:t>TGT ENGLISH</a:t>
            </a:r>
          </a:p>
          <a:p>
            <a:r>
              <a:rPr lang="en-IN" sz="2400" dirty="0" smtClean="0"/>
              <a:t>(Ad hoc 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1905000"/>
            <a:ext cx="4876800" cy="2133600"/>
          </a:xfrm>
        </p:spPr>
        <p:txBody>
          <a:bodyPr>
            <a:normAutofit/>
          </a:bodyPr>
          <a:lstStyle/>
          <a:p>
            <a:r>
              <a:rPr lang="en-IN" sz="6000" dirty="0" smtClean="0"/>
              <a:t>THANK YOU</a:t>
            </a:r>
            <a:endParaRPr lang="en-US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nam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533400"/>
            <a:ext cx="2857500" cy="25431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600200" y="3244334"/>
            <a:ext cx="36448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4000" b="1" dirty="0" smtClean="0">
                <a:solidFill>
                  <a:schemeClr val="tx2">
                    <a:lumMod val="75000"/>
                  </a:schemeClr>
                </a:solidFill>
              </a:rPr>
              <a:t>OUR PASTS</a:t>
            </a:r>
            <a:endParaRPr lang="en-US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0" y="3657600"/>
            <a:ext cx="6858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dirty="0" smtClean="0"/>
              <a:t>CHAPTER 8-</a:t>
            </a:r>
          </a:p>
          <a:p>
            <a:r>
              <a:rPr lang="en-IN" sz="3200" dirty="0" smtClean="0"/>
              <a:t>ASHOKA ,THE EMPEROR WHO GAVE UP WAR</a:t>
            </a:r>
          </a:p>
          <a:p>
            <a:r>
              <a:rPr lang="en-IN" sz="3200" dirty="0" smtClean="0"/>
              <a:t>MODULE 1/2</a:t>
            </a: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48400"/>
            <a:ext cx="7010400" cy="45719"/>
          </a:xfrm>
        </p:spPr>
        <p:txBody>
          <a:bodyPr>
            <a:noAutofit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KINGDOM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IN" dirty="0" smtClean="0"/>
              <a:t>EMPIRE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IN" dirty="0" smtClean="0"/>
              <a:t>KINGDOM IS RULED BY A </a:t>
            </a:r>
            <a:r>
              <a:rPr lang="en-US" dirty="0" smtClean="0"/>
              <a:t> KING.</a:t>
            </a:r>
          </a:p>
          <a:p>
            <a:r>
              <a:rPr lang="en-IN" dirty="0" smtClean="0"/>
              <a:t>IT IS SMALLER THAN EMPIRE IN AREA.</a:t>
            </a:r>
          </a:p>
          <a:p>
            <a:r>
              <a:rPr lang="en-IN" dirty="0" smtClean="0"/>
              <a:t>REQUIRE LESS NUMBER OF OFFICIALS AND RESOURCES.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N" dirty="0" smtClean="0"/>
              <a:t>EMPIRE IS RULED BY AN EMPEROR.</a:t>
            </a:r>
          </a:p>
          <a:p>
            <a:r>
              <a:rPr lang="en-IN" dirty="0" smtClean="0"/>
              <a:t>IT IS LARGER THAN THE KINGDOM IN AREA.</a:t>
            </a:r>
          </a:p>
          <a:p>
            <a:r>
              <a:rPr lang="en-IN" dirty="0" smtClean="0"/>
              <a:t>REQUIRE LARGE NUMBER OF OFFICIALS AND RESOURCES.</a:t>
            </a:r>
            <a:endParaRPr lang="en-US" dirty="0"/>
          </a:p>
        </p:txBody>
      </p:sp>
      <p:pic>
        <p:nvPicPr>
          <p:cNvPr id="7" name="Picture 6" descr="unnamed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886200"/>
            <a:ext cx="3276600" cy="1981200"/>
          </a:xfrm>
          <a:prstGeom prst="rect">
            <a:avLst/>
          </a:prstGeom>
        </p:spPr>
      </p:pic>
      <p:pic>
        <p:nvPicPr>
          <p:cNvPr id="8" name="Picture 7" descr="downloa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3886200"/>
            <a:ext cx="3154149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ASHOKA, THE EMPEROR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Ashoka</a:t>
            </a:r>
            <a:r>
              <a:rPr lang="en-IN" dirty="0" smtClean="0"/>
              <a:t> was one of the greatest ruler known to history</a:t>
            </a:r>
          </a:p>
          <a:p>
            <a:r>
              <a:rPr lang="en-IN" dirty="0" smtClean="0"/>
              <a:t>Inscriptions were carved on pillars as well as on rock surfaces in </a:t>
            </a:r>
            <a:r>
              <a:rPr lang="en-IN" dirty="0" err="1" smtClean="0"/>
              <a:t>sarnath</a:t>
            </a:r>
            <a:r>
              <a:rPr lang="en-IN" dirty="0" smtClean="0"/>
              <a:t> on the instructions of </a:t>
            </a:r>
            <a:r>
              <a:rPr lang="en-IN" dirty="0" err="1" smtClean="0"/>
              <a:t>Ashoka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endParaRPr lang="en-US" dirty="0"/>
          </a:p>
        </p:txBody>
      </p:sp>
      <p:pic>
        <p:nvPicPr>
          <p:cNvPr id="4" name="Picture 3" descr="national-emblem-of-indi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4038600"/>
            <a:ext cx="2209800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DYNASTY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4400" dirty="0" smtClean="0"/>
              <a:t>WHEN MEMBERS OF SAME FAMILY BECOME RULERS ONE AFTER ANOTHER , THE FAMILY IS OFTEN KNOWN AS DYNASTY</a:t>
            </a:r>
            <a:r>
              <a:rPr lang="en-IN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MAURYAN DYNASTY</a:t>
            </a:r>
            <a:br>
              <a:rPr lang="en-I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CHANDRAGUPTA</a:t>
            </a:r>
          </a:p>
          <a:p>
            <a:r>
              <a:rPr lang="en-IN" dirty="0" smtClean="0"/>
              <a:t>BINDUSARA </a:t>
            </a:r>
          </a:p>
          <a:p>
            <a:r>
              <a:rPr lang="en-IN" dirty="0" smtClean="0"/>
              <a:t>ASHOKA</a:t>
            </a:r>
          </a:p>
          <a:p>
            <a:endParaRPr lang="en-US" dirty="0"/>
          </a:p>
        </p:txBody>
      </p:sp>
      <p:pic>
        <p:nvPicPr>
          <p:cNvPr id="4" name="Picture 3" descr="mauryan dynast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3276600"/>
            <a:ext cx="5105400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361188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CHANDRAGUPTA FOUNDED THE DYNASTY 2300 YEARS AGO.</a:t>
            </a:r>
            <a:br>
              <a:rPr lang="en-IN" dirty="0" smtClean="0"/>
            </a:br>
            <a:r>
              <a:rPr lang="en-IN" dirty="0" smtClean="0"/>
              <a:t>HE WAS SUPPORTED BY A WISE MAN NAMED CHANAKYA OR KAUTILYA.</a:t>
            </a:r>
            <a:endParaRPr lang="en-US" dirty="0"/>
          </a:p>
        </p:txBody>
      </p:sp>
      <p:pic>
        <p:nvPicPr>
          <p:cNvPr id="3" name="Picture 2" descr="chandragupta_maurya_by_mrinal_rai_d760bch-p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733800"/>
            <a:ext cx="5333999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THERE WERE THREE CAPITAL CITIES IN THE EMPIRE.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PATLIPUTRA (PRESENT DAY PATNA)</a:t>
            </a:r>
          </a:p>
          <a:p>
            <a:endParaRPr lang="en-IN" dirty="0" smtClean="0"/>
          </a:p>
          <a:p>
            <a:r>
              <a:rPr lang="en-IN" dirty="0" smtClean="0"/>
              <a:t>TAXILLA( GATEWAY TO NORTHERN INDIA AND CENTRAL  ASIA)</a:t>
            </a:r>
          </a:p>
          <a:p>
            <a:endParaRPr lang="en-IN" dirty="0" smtClean="0"/>
          </a:p>
          <a:p>
            <a:r>
              <a:rPr lang="en-IN" dirty="0" smtClean="0"/>
              <a:t>UJJAIN(ON THE ROUTE FROM NORTH TO SOUTH INDIA)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TRIBUTE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WAS COLLECTED ON A REGULAR BASIS , UNLIKE TAXES.</a:t>
            </a:r>
          </a:p>
          <a:p>
            <a:r>
              <a:rPr lang="en-IN" dirty="0" smtClean="0"/>
              <a:t>IT WAS COLLECTED AS AND WHEN IT WAS POSSIBLE FROM PEOPLE WHO GAVE A VARIETY OF THINGS ,MORE OR LESS WILLINGLY</a:t>
            </a:r>
          </a:p>
          <a:p>
            <a:r>
              <a:rPr lang="en-IN" dirty="0" smtClean="0"/>
              <a:t>EXAMPLES</a:t>
            </a:r>
          </a:p>
          <a:p>
            <a:pPr>
              <a:buNone/>
            </a:pPr>
            <a:r>
              <a:rPr lang="en-IN" dirty="0" smtClean="0"/>
              <a:t>TIMBER,HONEY ,WAX.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